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2" r:id="rId2"/>
  </p:sldMasterIdLst>
  <p:sldIdLst>
    <p:sldId id="256" r:id="rId3"/>
    <p:sldId id="266" r:id="rId4"/>
    <p:sldId id="269" r:id="rId5"/>
    <p:sldId id="268" r:id="rId6"/>
    <p:sldId id="257" r:id="rId7"/>
    <p:sldId id="259" r:id="rId8"/>
    <p:sldId id="258" r:id="rId9"/>
    <p:sldId id="271" r:id="rId10"/>
    <p:sldId id="260" r:id="rId11"/>
    <p:sldId id="264" r:id="rId12"/>
    <p:sldId id="26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D17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9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2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3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9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0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1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6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388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7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2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43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4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9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4FB6FD-8E09-45A2-B364-73E578CFB4A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CE93-3B7F-4EEA-9BAF-8389D555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78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bsd.org/365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d.org/cms/lib07/PA01916442/Centricity/Domain/581/Adding%20CBSD%20Email%20to%20iPhones.pdf" TargetMode="External"/><Relationship Id="rId2" Type="http://schemas.openxmlformats.org/officeDocument/2006/relationships/hyperlink" Target="http://www.screencast.com/t/nMy3Myto5m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eencast.com/t/ZVVEZTGIfW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766330" cy="332958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000" dirty="0" smtClean="0"/>
              <a:t>Student E-Mail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Brian Novick</a:t>
            </a:r>
            <a:endParaRPr lang="en-US" dirty="0"/>
          </a:p>
        </p:txBody>
      </p:sp>
      <p:sp>
        <p:nvSpPr>
          <p:cNvPr id="4" name="AutoShape 2" descr="Image result for e-mai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38" y="3683403"/>
            <a:ext cx="3226888" cy="322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50" y="-95304"/>
            <a:ext cx="3226888" cy="32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9" y="788160"/>
            <a:ext cx="7243634" cy="705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9" y="2020172"/>
            <a:ext cx="4202068" cy="1342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19" y="3994932"/>
            <a:ext cx="5302859" cy="2071017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921262">
            <a:off x="3795584" y="1174336"/>
            <a:ext cx="687837" cy="639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921262">
            <a:off x="1335718" y="2825363"/>
            <a:ext cx="687837" cy="639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21262">
            <a:off x="2688001" y="5544469"/>
            <a:ext cx="687837" cy="639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21262">
            <a:off x="2688000" y="4710827"/>
            <a:ext cx="687837" cy="639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2" y="1309687"/>
            <a:ext cx="5838825" cy="423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05" y="2051899"/>
            <a:ext cx="5840833" cy="21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Today…</a:t>
            </a:r>
            <a:endParaRPr lang="en-US" sz="6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0428" y="2137326"/>
            <a:ext cx="10139944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Why use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Who has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can you use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issues can arise?</a:t>
            </a:r>
            <a:endParaRPr lang="en-US" sz="32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*Getting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14" y="0"/>
            <a:ext cx="4457186" cy="25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Today…</a:t>
            </a:r>
            <a:endParaRPr lang="en-US" sz="6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0428" y="2137326"/>
            <a:ext cx="10139944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Why use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Who has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can you use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issues can arise?</a:t>
            </a:r>
            <a:endParaRPr lang="en-US" sz="32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*Getting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14" y="0"/>
            <a:ext cx="4457186" cy="25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student e-mail?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counterargument:</a:t>
            </a:r>
          </a:p>
          <a:p>
            <a:pPr lvl="1"/>
            <a:r>
              <a:rPr lang="en-US" sz="3200" dirty="0" smtClean="0"/>
              <a:t>Kids don’t use e-mail.</a:t>
            </a:r>
          </a:p>
          <a:p>
            <a:pPr lvl="1"/>
            <a:r>
              <a:rPr lang="en-US" sz="3200" dirty="0" smtClean="0"/>
              <a:t>Kids don’t want to use e-mail</a:t>
            </a:r>
          </a:p>
          <a:p>
            <a:r>
              <a:rPr lang="en-US" sz="3200" dirty="0" smtClean="0"/>
              <a:t>The real world is using e-mail.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2.6 billion e-mail users</a:t>
            </a:r>
          </a:p>
          <a:p>
            <a:r>
              <a:rPr lang="en-US" sz="3200" dirty="0"/>
              <a:t>205 billion e-mails sent per day</a:t>
            </a:r>
          </a:p>
          <a:p>
            <a:r>
              <a:rPr lang="en-US" sz="3200" dirty="0"/>
              <a:t>122: The average business user sends 122 e-mails per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18" y="298171"/>
            <a:ext cx="9404723" cy="1400530"/>
          </a:xfrm>
        </p:spPr>
        <p:txBody>
          <a:bodyPr/>
          <a:lstStyle/>
          <a:p>
            <a:r>
              <a:rPr lang="en-US" dirty="0" smtClean="0"/>
              <a:t>Why use student e-mail?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18" y="2904874"/>
            <a:ext cx="3362095" cy="3765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68" y="2904874"/>
            <a:ext cx="7433168" cy="3498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8" y="1097723"/>
            <a:ext cx="88773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student e-mail??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28803"/>
            <a:ext cx="8946541" cy="4195481"/>
          </a:xfrm>
        </p:spPr>
        <p:txBody>
          <a:bodyPr/>
          <a:lstStyle/>
          <a:p>
            <a:r>
              <a:rPr lang="en-US" dirty="0" smtClean="0"/>
              <a:t>All student 5-12</a:t>
            </a:r>
          </a:p>
          <a:p>
            <a:r>
              <a:rPr lang="en-US" dirty="0" smtClean="0"/>
              <a:t>Format: UserName.student.cbsd.org</a:t>
            </a:r>
          </a:p>
          <a:p>
            <a:r>
              <a:rPr lang="en-US" dirty="0" smtClean="0"/>
              <a:t>Student can access their e-mail by visiting </a:t>
            </a:r>
            <a:r>
              <a:rPr lang="en-US" dirty="0" smtClean="0">
                <a:hlinkClick r:id="rId2"/>
              </a:rPr>
              <a:t>www.cbsd.org/365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75" y="3112506"/>
            <a:ext cx="2596697" cy="295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679" y="2974317"/>
            <a:ext cx="3706323" cy="2492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109" y="3008899"/>
            <a:ext cx="4380806" cy="170834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3155576" y="3399972"/>
            <a:ext cx="687837" cy="25472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590894" y="4189036"/>
            <a:ext cx="687837" cy="25472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6950" y="5708054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the blue button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4060" y="4975079"/>
            <a:ext cx="3393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“Outlook E-Mail”</a:t>
            </a:r>
          </a:p>
          <a:p>
            <a:r>
              <a:rPr lang="en-US" dirty="0" smtClean="0"/>
              <a:t>Note: This will only work for students, not staff.</a:t>
            </a:r>
          </a:p>
        </p:txBody>
      </p:sp>
    </p:spTree>
    <p:extLst>
      <p:ext uri="{BB962C8B-B14F-4D97-AF65-F5344CB8AC3E}">
        <p14:creationId xmlns:p14="http://schemas.microsoft.com/office/powerpoint/2010/main" val="2207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use student e-mail in my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Distribute Information 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rticles, enrichment activities or review guides </a:t>
            </a:r>
          </a:p>
          <a:p>
            <a:pPr lvl="1"/>
            <a:r>
              <a:rPr lang="en-US" sz="2800" dirty="0" smtClean="0"/>
              <a:t>Web Site vs. E-Mail</a:t>
            </a:r>
          </a:p>
          <a:p>
            <a:pPr lvl="1"/>
            <a:r>
              <a:rPr lang="en-US" sz="2800" dirty="0" smtClean="0"/>
              <a:t>Class Reminders</a:t>
            </a:r>
          </a:p>
          <a:p>
            <a:r>
              <a:rPr lang="en-US" sz="3200" dirty="0" smtClean="0"/>
              <a:t>Submitting Work</a:t>
            </a:r>
          </a:p>
          <a:p>
            <a:r>
              <a:rPr lang="en-US" sz="3200" dirty="0"/>
              <a:t>Formative </a:t>
            </a:r>
            <a:r>
              <a:rPr lang="en-US" sz="3200" dirty="0" smtClean="0"/>
              <a:t>Assessment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904" y="3362998"/>
            <a:ext cx="4041096" cy="34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4" y="396447"/>
            <a:ext cx="9404723" cy="1400530"/>
          </a:xfrm>
        </p:spPr>
        <p:txBody>
          <a:bodyPr/>
          <a:lstStyle/>
          <a:p>
            <a:r>
              <a:rPr lang="en-US" dirty="0" smtClean="0"/>
              <a:t>What issues can arise?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796977"/>
            <a:ext cx="10382961" cy="45616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 Phones</a:t>
            </a:r>
          </a:p>
          <a:p>
            <a:pPr lvl="1"/>
            <a:r>
              <a:rPr lang="en-US" sz="2400" dirty="0" smtClean="0"/>
              <a:t>Jason Jaffe has created two helpful resources:</a:t>
            </a:r>
          </a:p>
          <a:p>
            <a:pPr lvl="1"/>
            <a:r>
              <a:rPr lang="en-US" sz="2400" dirty="0" smtClean="0"/>
              <a:t>Screencast: </a:t>
            </a:r>
            <a:r>
              <a:rPr lang="en-US" sz="2400" u="sng" dirty="0">
                <a:hlinkClick r:id="rId2"/>
              </a:rPr>
              <a:t>http://www.screencast.com/t/nMy3Myto5m</a:t>
            </a:r>
            <a:endParaRPr lang="en-US" sz="2400" dirty="0" smtClean="0"/>
          </a:p>
          <a:p>
            <a:pPr lvl="1"/>
            <a:r>
              <a:rPr lang="en-US" sz="2400" dirty="0" smtClean="0"/>
              <a:t>Hand-out: </a:t>
            </a:r>
            <a:r>
              <a:rPr lang="en-US" sz="2400" u="sng" dirty="0">
                <a:hlinkClick r:id="rId3"/>
              </a:rPr>
              <a:t>http://</a:t>
            </a:r>
            <a:r>
              <a:rPr lang="en-US" sz="2400" u="sng" dirty="0" smtClean="0">
                <a:hlinkClick r:id="rId3"/>
              </a:rPr>
              <a:t>www.cbsd.org/cms/lib07/PA01916442/Centricity/Domain/581/Adding%20CBSD%20Email%20to%20iPhones.pdf</a:t>
            </a:r>
            <a:endParaRPr lang="en-US" sz="2400" u="sng" dirty="0"/>
          </a:p>
          <a:p>
            <a:pPr lvl="1"/>
            <a:r>
              <a:rPr lang="en-US" sz="2400" dirty="0" smtClean="0"/>
              <a:t>If students are having trouble, the teacher should contact the help desk.</a:t>
            </a:r>
          </a:p>
          <a:p>
            <a:r>
              <a:rPr lang="en-US" sz="2600" dirty="0" smtClean="0"/>
              <a:t>Set-Up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82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Summary…</a:t>
            </a:r>
            <a:endParaRPr lang="en-US" sz="6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0428" y="2137326"/>
            <a:ext cx="10139944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Why use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Who has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can you use student e-mail?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issues can arise?</a:t>
            </a:r>
            <a:endParaRPr lang="en-US" sz="32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14" y="0"/>
            <a:ext cx="4457186" cy="25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set up e-mail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Demonstration</a:t>
            </a:r>
          </a:p>
          <a:p>
            <a:r>
              <a:rPr lang="en-US" dirty="0" smtClean="0"/>
              <a:t>Jason Jaffe’s </a:t>
            </a:r>
            <a:r>
              <a:rPr lang="en-US" dirty="0" err="1" smtClean="0"/>
              <a:t>Screencast:</a:t>
            </a:r>
            <a:r>
              <a:rPr lang="en-US" u="sng" dirty="0" err="1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://www.screencast.com/t/ZVVEZTGIfW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971</TotalTime>
  <Words>258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</vt:lpstr>
      <vt:lpstr>  Student E-Mail</vt:lpstr>
      <vt:lpstr>Today…</vt:lpstr>
      <vt:lpstr>Why use student e-mail?</vt:lpstr>
      <vt:lpstr>Why use student e-mail?</vt:lpstr>
      <vt:lpstr>Who has student e-mail??</vt:lpstr>
      <vt:lpstr>How can I use student e-mail in my classroom?</vt:lpstr>
      <vt:lpstr>What issues can arise?</vt:lpstr>
      <vt:lpstr>Summary…</vt:lpstr>
      <vt:lpstr>How do I set up e-mail groups</vt:lpstr>
      <vt:lpstr>PowerPoint Presentation</vt:lpstr>
      <vt:lpstr>PowerPoint Presentation</vt:lpstr>
      <vt:lpstr>Today…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Student E-Mail</dc:title>
  <dc:creator>NOVICK, BRIAN</dc:creator>
  <cp:lastModifiedBy>NOVICK, BRIAN</cp:lastModifiedBy>
  <cp:revision>31</cp:revision>
  <dcterms:created xsi:type="dcterms:W3CDTF">2015-05-10T23:31:01Z</dcterms:created>
  <dcterms:modified xsi:type="dcterms:W3CDTF">2016-02-03T15:55:27Z</dcterms:modified>
</cp:coreProperties>
</file>